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DC9F6-9553-4141-B3D7-D4867EBB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E1DB79-EC12-4EF9-B35E-DF77F5E58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C879BF-2F9D-443F-BE32-AFCE3E7A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E6849-6DD6-4723-8165-04ADE5841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BB9E73-29E9-4FA4-8F37-EE79CC81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58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30757E-2720-4A6F-A471-CCFA78BA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4CE5FA0-83B4-4F7A-9B6C-02C0593AA3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2BC08-887F-4B55-9AE2-3FDF1C17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DF3B3-8F04-4A9C-B226-DC97E7F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26BD55-66BA-44C1-8179-A6DA0316E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33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7AAB5F-A280-4F01-B5C0-A40F285DD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5DB5A0-3F2A-4162-BBF1-7CC38121B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A4C465-7D1F-4D16-AA25-5E40E1D18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7C51DD-8940-4896-A7CC-7018CE14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6547D8-8681-426C-9EC0-6AC116D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10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C39D09-99C3-4764-9FB4-FFB3C7FBE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843A5F-4B1C-45EC-9328-5F66249B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2AAA3-777B-452D-BB0F-1E4CBA4D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AE166B-DD39-47A9-BD51-C43364CA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CB3CF-0A4B-4496-BF12-2A4B5ECE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202076-CA58-4D67-814E-E2BE7837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E9FD36-8DA7-4063-A942-B689176D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DB0EFD-F40C-48FC-A728-97E3338A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E6B185-3F7E-49F0-A30B-B7DD61FD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DD83A7-7247-4F0F-85C5-267F876D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9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613264-EE52-45C3-8E58-0169C141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E9EFE1-DF5E-4756-8908-B67AAD2FE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67BF2C-F3A2-4C72-A143-2F1F26C07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305CE5-29E2-40ED-9C02-84588DAE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40415B-3884-4EC8-9280-10E3E4C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8AA0FD-1375-4BBC-935B-B45DBFFD1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6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0162A-EC53-4C54-83B0-7509B532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54907B-8371-46C0-A97D-CA035F4EA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AD24D9-CF3D-433C-878A-FBE4A6CCA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4EB682C-56E3-423E-979D-535FEBBAF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0EC578-76B3-4688-816B-5C70D5559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B8D892-E0BC-41B4-B280-5016A7F6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798F23-784D-4E3B-A24A-231DF4C1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6D197D-7394-4049-95D2-DBACEBC9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48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4B15C-B6E5-47F5-A29C-2D80C54B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724CC28-1610-4982-8DEF-36145C86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CF6327-BB24-4382-A596-65BF5866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0B06483-8974-466B-96A3-CFECE857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10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F3E197-79B5-4482-89D9-81F05BFE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6A220FF-98A7-453D-BBD0-4A0A8F02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B0BBB7-D29D-4C50-AFF9-EEF589B0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91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17760-A4CA-4A33-9321-E36CC5FE0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6CC005-A3DF-4CA5-AC60-2DDA08FFA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7754A2-369D-4488-BC60-00A0F1C11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0E33FA-5224-4E1A-ADD5-AA6FBB919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BF9FBB-2101-4A69-AD1F-7ED8207A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B60B65-58FF-4950-B530-AF6ECB97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0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B3654-DF20-43BB-83EC-51415AF4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6EC96A-8BEF-4E4D-8258-7DA2E9E2F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F5222F-C287-4959-B71E-CAD823F9F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18A1DA-924F-4BB8-B40E-74209430F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1F2BCF-0E0A-4DD2-B8D1-177164B9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155642-940E-4F60-A257-75F02458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07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689BE32-E599-48F4-9405-664352CF6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E77305-DA23-469A-B66B-F98D7D130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8EFDE-CC5F-4C0A-8485-65C82BE16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9EB0D-A411-42EC-B2A2-8B8BC1C7C1A1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38E092-3235-40B4-BD7D-83D41704EE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5ABF84-3963-4C4E-9BD3-5CB21E5D8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30D8D-5131-4D7B-918E-A55D4A18D6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85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833AED-25D8-40EC-9918-E2CFF7EE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F39C66-A0B5-4498-86AD-9ECB8D1C0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6" y="298250"/>
            <a:ext cx="5576979" cy="220987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147EE220-B456-4407-B9FB-46E8B8237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47350" y="5401946"/>
            <a:ext cx="6874592" cy="1757001"/>
          </a:xfrm>
        </p:spPr>
        <p:txBody>
          <a:bodyPr>
            <a:normAutofit lnSpcReduction="10000"/>
          </a:bodyPr>
          <a:lstStyle/>
          <a:p>
            <a:r>
              <a:rPr lang="en-GB" sz="1270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Chinese Rocks Rg" panose="00000400000000000000" pitchFamily="2" charset="0"/>
              </a:rPr>
              <a:t>EPISODE</a:t>
            </a:r>
            <a:r>
              <a:rPr lang="en-GB" sz="12700" dirty="0">
                <a:ln w="28575">
                  <a:solidFill>
                    <a:schemeClr val="tx1"/>
                  </a:solidFill>
                </a:ln>
                <a:latin typeface="Chinese Rocks Rg" panose="00000400000000000000" pitchFamily="2" charset="0"/>
              </a:rPr>
              <a:t> </a:t>
            </a:r>
            <a:r>
              <a:rPr lang="en-GB" sz="127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hinese Rocks Rg" panose="00000400000000000000" pitchFamily="2" charset="0"/>
              </a:rPr>
              <a:t>2</a:t>
            </a:r>
            <a:endParaRPr lang="fr-FR" sz="127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Chinese Rocks Rg" panose="000004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8C64037-7F42-458C-9613-F247F2F48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254" y="3155795"/>
            <a:ext cx="3728746" cy="370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042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Chinese Rocks Rg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Lamine</dc:creator>
  <cp:lastModifiedBy>Lamine</cp:lastModifiedBy>
  <cp:revision>7</cp:revision>
  <dcterms:created xsi:type="dcterms:W3CDTF">2020-01-28T19:29:37Z</dcterms:created>
  <dcterms:modified xsi:type="dcterms:W3CDTF">2020-02-17T13:27:06Z</dcterms:modified>
</cp:coreProperties>
</file>